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16" autoAdjust="0"/>
  </p:normalViewPr>
  <p:slideViewPr>
    <p:cSldViewPr>
      <p:cViewPr varScale="1">
        <p:scale>
          <a:sx n="81" d="100"/>
          <a:sy n="81" d="100"/>
        </p:scale>
        <p:origin x="84" y="1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5D21B-E9C0-45EA-B2E8-9EDE92545E4D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0717F-ED7A-4D0B-A1B2-71EC7431D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135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AAA1D-CEE9-4D2E-8A1C-07DA663CEDE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4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717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450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19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8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0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85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83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4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05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90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153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12DFB-1A87-481D-866B-6D00AED3D467}" type="datetimeFigureOut">
              <a:rPr lang="it-IT" smtClean="0"/>
              <a:t>10/06/2018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E8451-410E-410C-AAAF-BF23F6F837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187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527382" y="44625"/>
            <a:ext cx="1142526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5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</a:t>
            </a:r>
            <a:r>
              <a:rPr lang="it-IT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5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 è adesso - </a:t>
            </a:r>
            <a:r>
              <a:rPr lang="it-IT" sz="5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FinTech</a:t>
            </a:r>
            <a:r>
              <a:rPr lang="it-IT" sz="5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it-IT" sz="5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mercato, regolazione, futuro</a:t>
            </a:r>
          </a:p>
          <a:p>
            <a:endParaRPr lang="it-IT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Paolo Ciocca </a:t>
            </a:r>
            <a:r>
              <a:rPr lang="it-IT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intervista </a:t>
            </a:r>
            <a:r>
              <a:rPr lang="it-IT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Mario </a:t>
            </a:r>
            <a:r>
              <a:rPr lang="it-IT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Rasetti</a:t>
            </a:r>
            <a:r>
              <a:rPr lang="it-IT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Fondazione ISI (TO)</a:t>
            </a:r>
            <a:endParaRPr lang="it-IT" sz="32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200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Intervengono</a:t>
            </a:r>
            <a:r>
              <a:rPr lang="it-IT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Alberto </a:t>
            </a:r>
            <a:r>
              <a:rPr lang="it-IT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Dalmasso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Satispay.com</a:t>
            </a:r>
            <a:endParaRPr lang="it-IT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Paolo </a:t>
            </a:r>
            <a:r>
              <a:rPr lang="it-I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Galvani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it-IT" sz="28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Moneyfarm</a:t>
            </a:r>
            <a:endParaRPr lang="it-IT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Dario </a:t>
            </a:r>
            <a:r>
              <a:rPr lang="it-I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Giudici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it-IT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Mamacrowd.com</a:t>
            </a:r>
            <a:endParaRPr lang="it-IT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Massimiliano </a:t>
            </a:r>
            <a:r>
              <a:rPr lang="it-IT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Lagreca</a:t>
            </a:r>
            <a:r>
              <a:rPr lang="it-I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it-IT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ELITE Club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 (LSE)</a:t>
            </a:r>
            <a:endParaRPr lang="it-IT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t-I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Agostino </a:t>
            </a:r>
            <a:r>
              <a:rPr lang="it-I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Santoni </a:t>
            </a:r>
            <a:r>
              <a:rPr lang="it-IT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it-IT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Cisco Systems Italia</a:t>
            </a:r>
            <a:endParaRPr lang="it-IT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134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53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Tema di Office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CONSOB SI CONFRONTA: FINANCONSOB SI CONFRONTA: FINANZA E REGOLE PER LA CRESCITA DELLE IMPRESEZA E REGOLE PER LA CRESCITA DELLE IMPRESE</dc:title>
  <dc:creator>giorgia</dc:creator>
  <cp:lastModifiedBy>Marco</cp:lastModifiedBy>
  <cp:revision>21</cp:revision>
  <cp:lastPrinted>2018-05-28T08:44:43Z</cp:lastPrinted>
  <dcterms:created xsi:type="dcterms:W3CDTF">2018-05-19T18:32:15Z</dcterms:created>
  <dcterms:modified xsi:type="dcterms:W3CDTF">2018-06-10T14:41:12Z</dcterms:modified>
</cp:coreProperties>
</file>